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38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FBCD63D-BB01-4AB6-A273-C367C270AE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267C4567-9FAB-4773-A493-A2C0943C9B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22C04A4-1F28-4ADC-B5FF-E809E902E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B0E5F-2ABB-47BF-8AE2-EF7A83C4FDF5}" type="datetimeFigureOut">
              <a:rPr lang="zh-TW" altLang="en-US" smtClean="0"/>
              <a:t>2023/10/26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E98A6D8-0253-49F4-BF64-BFD0EC063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D3B2097-DED4-4275-9708-B0809FBC3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F6177-1C91-4B36-A451-D39A21E3A3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584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24BBA95-B49B-46BC-BDBE-85A85D3E8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D979794D-0BE1-47FD-8ABC-CF5DA9CA8E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0C54D7E-50D0-4EE8-A2B4-B1939E7A2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B0E5F-2ABB-47BF-8AE2-EF7A83C4FDF5}" type="datetimeFigureOut">
              <a:rPr lang="zh-TW" altLang="en-US" smtClean="0"/>
              <a:t>2023/10/26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BF10005-23F3-467E-B57D-D6EA706C7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2A118BF-080D-4EE4-82BD-E59ADCC7A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F6177-1C91-4B36-A451-D39A21E3A3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4806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DC16C12D-C302-4D7E-B376-2EDC9F7CCE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993C7D5A-D720-4056-AA13-05E6534F14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0BD8326-B64C-4F9B-AFDB-969E3101B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B0E5F-2ABB-47BF-8AE2-EF7A83C4FDF5}" type="datetimeFigureOut">
              <a:rPr lang="zh-TW" altLang="en-US" smtClean="0"/>
              <a:t>2023/10/26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F611D4E-D2CD-4352-8B56-D092077B3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4E1E1D4-9D24-42F5-8D84-DE791B010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F6177-1C91-4B36-A451-D39A21E3A3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4623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D4E9CCD-F82D-4241-BFF7-5DE7BB2B5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7D25E9A-15E9-4565-9B4E-366BFC48F9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A9F5A2A-41C9-49F1-86C3-8150C1305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B0E5F-2ABB-47BF-8AE2-EF7A83C4FDF5}" type="datetimeFigureOut">
              <a:rPr lang="zh-TW" altLang="en-US" smtClean="0"/>
              <a:t>2023/10/26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E650061-83A5-4019-B159-DC66888DA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063310E-E8B2-4B09-B07E-48BFB9555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F6177-1C91-4B36-A451-D39A21E3A3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1546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8FE4445-5766-4A6A-A6B1-BB42A0F0F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1C1826A4-DA3A-42AE-A23E-FCE7B4F386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F882D99-A73B-4EA1-9766-41D21672D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B0E5F-2ABB-47BF-8AE2-EF7A83C4FDF5}" type="datetimeFigureOut">
              <a:rPr lang="zh-TW" altLang="en-US" smtClean="0"/>
              <a:t>2023/10/26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1EDEC7D-52B3-4DF8-A4AF-6D5938ADD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409B26A-1C10-41A0-84B7-185C74233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F6177-1C91-4B36-A451-D39A21E3A3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6489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156FC9C-49F2-427B-A88D-17FE1F9EE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B29F74A-17E1-4815-9C33-8274AB3C95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3B899B7C-5E2F-4F33-83A4-F606440C71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EDB83B8-F270-4665-AC28-B8BBF5302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B0E5F-2ABB-47BF-8AE2-EF7A83C4FDF5}" type="datetimeFigureOut">
              <a:rPr lang="zh-TW" altLang="en-US" smtClean="0"/>
              <a:t>2023/10/26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A9193710-2B1F-460D-B069-09AE2AF21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60205E40-B5F5-4BA0-AE60-68B49380A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F6177-1C91-4B36-A451-D39A21E3A3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7413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C070DB7-751D-4D4B-83F7-05D6F25FDE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066E82DA-2FFC-450B-862C-1D9AA0564F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95C23650-BD2D-44A0-AAD1-64E7B2BE9E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4AF59C28-26B2-4CE5-83E8-C94D47FC97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AF39DDD4-5087-4010-A1B4-3A693ABC76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4DE4F099-D332-45F7-9972-23AA9347D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B0E5F-2ABB-47BF-8AE2-EF7A83C4FDF5}" type="datetimeFigureOut">
              <a:rPr lang="zh-TW" altLang="en-US" smtClean="0"/>
              <a:t>2023/10/26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4FFC76E5-2BC1-427D-AA5A-67856B11D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50F6C3AC-E861-42C8-8275-C255DD53A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F6177-1C91-4B36-A451-D39A21E3A3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0756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54C1F63-E6DE-4648-8230-D0BC5F3AE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EAD52DE8-E824-4445-9ED9-3CABA997D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B0E5F-2ABB-47BF-8AE2-EF7A83C4FDF5}" type="datetimeFigureOut">
              <a:rPr lang="zh-TW" altLang="en-US" smtClean="0"/>
              <a:t>2023/10/26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772044CA-4508-4B84-A110-262BD2461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51A6F8E2-CDD2-41DF-9E4B-A556B5638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F6177-1C91-4B36-A451-D39A21E3A3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4786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542C6816-C58F-4986-8F0A-3E0CD7B92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B0E5F-2ABB-47BF-8AE2-EF7A83C4FDF5}" type="datetimeFigureOut">
              <a:rPr lang="zh-TW" altLang="en-US" smtClean="0"/>
              <a:t>2023/10/26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238A5166-C484-4446-96B7-843636B57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A0C13548-D769-46DD-9A4A-61961D234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F6177-1C91-4B36-A451-D39A21E3A3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0835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E7ED472-E817-437C-830A-009E1D4C1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40E33AA-F36C-4766-8C79-EB397751FA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8C22E5FC-C6CC-4058-8C45-8A8CA500C3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21CA702-5DC9-443A-8295-B282B9DB6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B0E5F-2ABB-47BF-8AE2-EF7A83C4FDF5}" type="datetimeFigureOut">
              <a:rPr lang="zh-TW" altLang="en-US" smtClean="0"/>
              <a:t>2023/10/26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596F4901-7411-4FE8-ACA4-867643E7D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A03C740C-F834-4C65-9360-B40D68BC3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F6177-1C91-4B36-A451-D39A21E3A3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32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28B1FFC-D681-4C2A-BCF1-EA11D04A4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42FAF6EF-63A8-4325-AFCC-96ECA5B081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9BF9B4A8-F925-43E5-863F-69D0204251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F20B8629-0970-4123-AAF7-3F01E3249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B0E5F-2ABB-47BF-8AE2-EF7A83C4FDF5}" type="datetimeFigureOut">
              <a:rPr lang="zh-TW" altLang="en-US" smtClean="0"/>
              <a:t>2023/10/26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52B13BEC-5F68-4335-8D13-76A80391E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822CBDE4-D965-409F-9CAD-01A8579E0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F6177-1C91-4B36-A451-D39A21E3A3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9360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106917E5-FC3E-4FC0-9371-355D88B00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2754DE40-5917-47F4-BE8D-9A0E68C97D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9A4250B-661E-488A-B35C-B5509AA8B7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B0E5F-2ABB-47BF-8AE2-EF7A83C4FDF5}" type="datetimeFigureOut">
              <a:rPr lang="zh-TW" altLang="en-US" smtClean="0"/>
              <a:t>2023/10/26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92B7B8D-0CBE-4F33-BD84-CB16F61F77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92EB7BB-9E0F-4187-928E-AA315AB885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F6177-1C91-4B36-A451-D39A21E3A3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6848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E1A5309-6F4B-43B9-9C82-518F2410FC5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圖書資訊機構實務二</a:t>
            </a:r>
            <a:b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實習分享簡報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0802B7AB-EDF0-46C9-B793-23FBBF9005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0678"/>
            <a:ext cx="9144000" cy="1655762"/>
          </a:xfrm>
        </p:spPr>
        <p:txBody>
          <a:bodyPr/>
          <a:lstStyle/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時間：西元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民國年</a:t>
            </a:r>
            <a:endParaRPr lang="en-US" altLang="zh-TW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單位：代碼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完整名稱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如有組別</a:t>
            </a:r>
          </a:p>
        </p:txBody>
      </p:sp>
    </p:spTree>
    <p:extLst>
      <p:ext uri="{BB962C8B-B14F-4D97-AF65-F5344CB8AC3E}">
        <p14:creationId xmlns:p14="http://schemas.microsoft.com/office/powerpoint/2010/main" val="3936282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>
            <a:extLst>
              <a:ext uri="{FF2B5EF4-FFF2-40B4-BE49-F238E27FC236}">
                <a16:creationId xmlns:a16="http://schemas.microsoft.com/office/drawing/2014/main" id="{84C4BE8E-16E9-48B3-ABCB-6114D3D75A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124" y="479130"/>
            <a:ext cx="11534053" cy="1185708"/>
          </a:xfrm>
        </p:spPr>
        <p:txBody>
          <a:bodyPr>
            <a:normAutofit fontScale="90000"/>
          </a:bodyPr>
          <a:lstStyle/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成員名單</a:t>
            </a:r>
            <a:b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第２頁需顯示資訊</a:t>
            </a:r>
            <a:r>
              <a:rPr lang="en-US" altLang="zh-TW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可依各自簡報設計調整顯示樣式</a:t>
            </a:r>
            <a:r>
              <a:rPr lang="en-US" altLang="zh-TW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DCD33263-8540-48C4-AAB8-2CDDA06651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0862441"/>
              </p:ext>
            </p:extLst>
          </p:nvPr>
        </p:nvGraphicFramePr>
        <p:xfrm>
          <a:off x="1170152" y="1999826"/>
          <a:ext cx="9317070" cy="42622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29804">
                  <a:extLst>
                    <a:ext uri="{9D8B030D-6E8A-4147-A177-3AD203B41FA5}">
                      <a16:colId xmlns:a16="http://schemas.microsoft.com/office/drawing/2014/main" val="1885913032"/>
                    </a:ext>
                  </a:extLst>
                </a:gridCol>
                <a:gridCol w="1601777">
                  <a:extLst>
                    <a:ext uri="{9D8B030D-6E8A-4147-A177-3AD203B41FA5}">
                      <a16:colId xmlns:a16="http://schemas.microsoft.com/office/drawing/2014/main" val="1407761942"/>
                    </a:ext>
                  </a:extLst>
                </a:gridCol>
                <a:gridCol w="1683757">
                  <a:extLst>
                    <a:ext uri="{9D8B030D-6E8A-4147-A177-3AD203B41FA5}">
                      <a16:colId xmlns:a16="http://schemas.microsoft.com/office/drawing/2014/main" val="1294707373"/>
                    </a:ext>
                  </a:extLst>
                </a:gridCol>
                <a:gridCol w="3006378">
                  <a:extLst>
                    <a:ext uri="{9D8B030D-6E8A-4147-A177-3AD203B41FA5}">
                      <a16:colId xmlns:a16="http://schemas.microsoft.com/office/drawing/2014/main" val="4080449757"/>
                    </a:ext>
                  </a:extLst>
                </a:gridCol>
                <a:gridCol w="1395354">
                  <a:extLst>
                    <a:ext uri="{9D8B030D-6E8A-4147-A177-3AD203B41FA5}">
                      <a16:colId xmlns:a16="http://schemas.microsoft.com/office/drawing/2014/main" val="2904222748"/>
                    </a:ext>
                  </a:extLst>
                </a:gridCol>
              </a:tblGrid>
              <a:tr h="852448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姓名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系級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實習區段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實習時數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5944011"/>
                  </a:ext>
                </a:extLst>
              </a:tr>
              <a:tr h="852448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kern="1200" dirty="0">
                          <a:effectLst/>
                        </a:rPr>
                        <a:t>圖資大四</a:t>
                      </a:r>
                      <a:endParaRPr lang="en-US" altLang="zh-TW" sz="1800" kern="1200" dirty="0">
                        <a:effectLst/>
                      </a:endParaRPr>
                    </a:p>
                    <a:p>
                      <a:pPr algn="ctr"/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err="1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Xxxx.xx.xx</a:t>
                      </a:r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</a:t>
                      </a: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-</a:t>
                      </a:r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</a:t>
                      </a:r>
                      <a:r>
                        <a:rPr lang="en-US" altLang="zh-TW" dirty="0" err="1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xxxx.xx.xx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80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2016229"/>
                  </a:ext>
                </a:extLst>
              </a:tr>
              <a:tr h="852448">
                <a:tc>
                  <a:txBody>
                    <a:bodyPr/>
                    <a:lstStyle/>
                    <a:p>
                      <a:pPr algn="ctr"/>
                      <a:endParaRPr lang="zh-TW" altLang="en-US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kern="1200" dirty="0">
                          <a:effectLst/>
                        </a:rPr>
                        <a:t>圖資碩二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160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1147779"/>
                  </a:ext>
                </a:extLst>
              </a:tr>
              <a:tr h="852448">
                <a:tc>
                  <a:txBody>
                    <a:bodyPr/>
                    <a:lstStyle/>
                    <a:p>
                      <a:pPr algn="ctr"/>
                      <a:endParaRPr lang="zh-TW" altLang="en-US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kern="1200" dirty="0">
                          <a:effectLst/>
                        </a:rPr>
                        <a:t>圖資博二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320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8079967"/>
                  </a:ext>
                </a:extLst>
              </a:tr>
              <a:tr h="852448">
                <a:tc>
                  <a:txBody>
                    <a:bodyPr/>
                    <a:lstStyle/>
                    <a:p>
                      <a:pPr algn="ctr"/>
                      <a:endParaRPr lang="zh-TW" altLang="en-US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kern="1200" dirty="0">
                          <a:effectLst/>
                        </a:rPr>
                        <a:t>外文大五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69155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0962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>
            <a:extLst>
              <a:ext uri="{FF2B5EF4-FFF2-40B4-BE49-F238E27FC236}">
                <a16:creationId xmlns:a16="http://schemas.microsoft.com/office/drawing/2014/main" id="{84C4BE8E-16E9-48B3-ABCB-6114D3D75A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1205" y="293239"/>
            <a:ext cx="8584851" cy="1444123"/>
          </a:xfrm>
        </p:spPr>
        <p:txBody>
          <a:bodyPr>
            <a:normAutofit fontScale="90000"/>
          </a:bodyPr>
          <a:lstStyle/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簡報說明</a:t>
            </a:r>
            <a:b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完成簡報後此說明頁請逕行刪除</a:t>
            </a:r>
            <a:r>
              <a:rPr lang="en-US" altLang="zh-TW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副標題 2">
            <a:extLst>
              <a:ext uri="{FF2B5EF4-FFF2-40B4-BE49-F238E27FC236}">
                <a16:creationId xmlns:a16="http://schemas.microsoft.com/office/drawing/2014/main" id="{BE73AADC-0D33-4FFA-97CD-D3905E75E7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9625" y="2099967"/>
            <a:ext cx="10285423" cy="4464794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以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同單位為１小組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依序進行小組報告，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各小組同學請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集體共同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討論報告內容。</a:t>
            </a:r>
            <a:b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b="1" u="sng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簡報比例：</a:t>
            </a:r>
            <a:endParaRPr lang="en-US" altLang="zh-TW" sz="2800" b="1" u="sng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單位綜觀介紹</a:t>
            </a:r>
            <a:r>
              <a:rPr lang="en-US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(15%)</a:t>
            </a:r>
          </a:p>
          <a:p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實際實習狀況</a:t>
            </a:r>
            <a:r>
              <a:rPr lang="en-US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(50%).</a:t>
            </a:r>
          </a:p>
          <a:p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實習心得感想</a:t>
            </a:r>
            <a:r>
              <a:rPr lang="en-US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(35%).</a:t>
            </a:r>
          </a:p>
          <a:p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其他特殊情形等</a:t>
            </a:r>
            <a:br>
              <a:rPr lang="zh-TW" altLang="en-US" b="1" u="sng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b="1" u="sng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請於</a:t>
            </a:r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排定報告前１日</a:t>
            </a:r>
            <a:r>
              <a:rPr lang="en-US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24:00</a:t>
            </a:r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於表單上傳各單位分享簡報，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各單位請</a:t>
            </a:r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派１代表上傳即可</a:t>
            </a:r>
            <a:endParaRPr lang="zh-TW" altLang="en-US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54979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174</Words>
  <Application>Microsoft Office PowerPoint</Application>
  <PresentationFormat>寬螢幕</PresentationFormat>
  <Paragraphs>28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9" baseType="lpstr">
      <vt:lpstr>新細明體</vt:lpstr>
      <vt:lpstr>標楷體</vt:lpstr>
      <vt:lpstr>Arial</vt:lpstr>
      <vt:lpstr>Calibri</vt:lpstr>
      <vt:lpstr>Calibri Light</vt:lpstr>
      <vt:lpstr>Office 佈景主題</vt:lpstr>
      <vt:lpstr>圖書資訊機構實務二 實習分享簡報</vt:lpstr>
      <vt:lpstr>成員名單 (第２頁需顯示資訊.可依各自簡報設計調整顯示樣式)</vt:lpstr>
      <vt:lpstr>簡報說明 (完成簡報後此說明頁請逕行刪除)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圖書資訊機構實務二 實習分享簡報</dc:title>
  <dc:creator>魏逸晴</dc:creator>
  <cp:lastModifiedBy>魏逸晴</cp:lastModifiedBy>
  <cp:revision>9</cp:revision>
  <dcterms:created xsi:type="dcterms:W3CDTF">2023-10-26T06:09:06Z</dcterms:created>
  <dcterms:modified xsi:type="dcterms:W3CDTF">2023-10-26T08:21:12Z</dcterms:modified>
</cp:coreProperties>
</file>